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37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18762177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18762177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18762177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18762177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18762177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18762177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18762177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18762177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18762177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18762177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18762177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18762177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18762177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18762177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18762177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18762177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18762177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18762177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18762177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18762177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1876217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1876217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18762177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18762177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18762177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18762177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18762177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18762177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876217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876217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18762177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18762177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8762177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18762177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18762177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18762177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18762177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18762177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18762177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18762177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18762177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18762177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18762177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18762177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8762177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18762177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8762177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8762177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18762177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18762177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18762177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18762177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1876217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1876217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18762177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18762177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18762177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18762177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18762177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18762177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18762177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18762177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Cut Data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On-screen Show (16:9)</PresentationFormat>
  <Paragraphs>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Arial</vt:lpstr>
      <vt:lpstr>Simple Light</vt:lpstr>
      <vt:lpstr>How to Cut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Cut Data</dc:title>
  <dc:creator>Sophia Snipes</dc:creator>
  <cp:lastModifiedBy>Sophia Snipes</cp:lastModifiedBy>
  <cp:revision>1</cp:revision>
  <dcterms:modified xsi:type="dcterms:W3CDTF">2020-03-18T16:44:55Z</dcterms:modified>
</cp:coreProperties>
</file>